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8" r:id="rId4"/>
    <p:sldId id="273" r:id="rId5"/>
    <p:sldId id="269" r:id="rId6"/>
    <p:sldId id="272" r:id="rId7"/>
    <p:sldId id="267" r:id="rId8"/>
    <p:sldId id="271" r:id="rId9"/>
  </p:sldIdLst>
  <p:sldSz cx="6858000" cy="9144000" type="screen4x3"/>
  <p:notesSz cx="6858000" cy="9144000"/>
  <p:custDataLst>
    <p:tags r:id="rId1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306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6" Type="http://schemas.openxmlformats.org/officeDocument/2006/relationships/hyperlink" Target="&#31532;69&#35838;%20%20&#32993;&#33821;&#21340;&#19982;&#39592;&#22836;(&#23436;&#25972;).cpp" TargetMode="External"/><Relationship Id="rId5" Type="http://schemas.openxmlformats.org/officeDocument/2006/relationships/hyperlink" Target="&#31532;69&#35838;%20%20&#32993;&#33821;&#21340;&#19982;&#39592;&#22836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1772816" y="3203848"/>
            <a:ext cx="387798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69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胡萝卜与骨头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3347864"/>
            <a:ext cx="1944216" cy="2438047"/>
          </a:xfrm>
          <a:prstGeom prst="rect">
            <a:avLst/>
          </a:prstGeom>
        </p:spPr>
      </p:pic>
      <p:sp>
        <p:nvSpPr>
          <p:cNvPr id="5" name="AutoShape 1037"/>
          <p:cNvSpPr>
            <a:spLocks noChangeArrowheads="1"/>
          </p:cNvSpPr>
          <p:nvPr/>
        </p:nvSpPr>
        <p:spPr bwMode="auto">
          <a:xfrm>
            <a:off x="2149020" y="2034096"/>
            <a:ext cx="4483074" cy="262753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56285" algn="just">
              <a:spcAft>
                <a:spcPts val="0"/>
              </a:spcAft>
            </a:pP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试编一程序，算一算求这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15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根胡萝卜和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15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根骨头如何排列，才能使剩下的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15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根</a:t>
            </a:r>
            <a:r>
              <a:rPr lang="zh-CN" altLang="zh-CN" sz="2800" kern="1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全是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骨头。</a:t>
            </a:r>
            <a:endParaRPr lang="zh-CN" sz="2800" kern="10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9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925" y="2376487"/>
            <a:ext cx="4248150" cy="43910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9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872" y="755576"/>
            <a:ext cx="3362325" cy="8143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5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412776" y="6478723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7">
            <a:hlinkClick r:id="rId5" tooltip="点一点" action="ppaction://hlinkfile"/>
          </p:cNvPr>
          <p:cNvSpPr txBox="1"/>
          <p:nvPr/>
        </p:nvSpPr>
        <p:spPr>
          <a:xfrm>
            <a:off x="2592874" y="6426733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8">
            <a:hlinkClick r:id="rId6" tooltip="点一点" action="ppaction://hlinkfile"/>
          </p:cNvPr>
          <p:cNvSpPr txBox="1"/>
          <p:nvPr/>
        </p:nvSpPr>
        <p:spPr>
          <a:xfrm>
            <a:off x="2592874" y="711999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712" y="2570024"/>
            <a:ext cx="4600575" cy="23717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 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135aa5d8-f8ab-4430-ae28-b0de3aa50c2a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</Words>
  <Application>WPS 演示</Application>
  <PresentationFormat>全屏显示(4:3)</PresentationFormat>
  <Paragraphs>19</Paragraphs>
  <Slides>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7</vt:i4>
      </vt:variant>
    </vt:vector>
  </HeadingPairs>
  <TitlesOfParts>
    <vt:vector size="23" baseType="lpstr">
      <vt:lpstr>Arial</vt:lpstr>
      <vt:lpstr>宋体</vt:lpstr>
      <vt:lpstr>Wingdings</vt:lpstr>
      <vt:lpstr>仿宋</vt:lpstr>
      <vt:lpstr>楷体</vt:lpstr>
      <vt:lpstr>Calibri</vt:lpstr>
      <vt:lpstr>Times New Roman</vt:lpstr>
      <vt:lpstr>华文楷体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64</cp:revision>
  <dcterms:created xsi:type="dcterms:W3CDTF">2017-03-13T11:27:00Z</dcterms:created>
  <dcterms:modified xsi:type="dcterms:W3CDTF">2023-03-31T09:36:02Z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EF728D914E97444D81DB5B79BE9EFC67_12</vt:lpwstr>
  </property>
  <property fmtid="{D5CDD505-2E9C-101B-9397-08002B2CF9AE}" pid="3" name="KSOProductBuildVer">
    <vt:lpwstr>2052-11.1.0.14036</vt:lpwstr>
  </property>
</Properties>
</file>